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24A00E8-DE84-4C43-B1AC-7C0F6A0C5F08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896732-AE74-41CF-B2BE-A4F4FBDFE7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Families in Transition (FIT) Liaison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McKinney-Vento Homeless Assistance Act</a:t>
            </a:r>
            <a:endParaRPr lang="en-US" dirty="0"/>
          </a:p>
        </p:txBody>
      </p:sp>
      <p:pic>
        <p:nvPicPr>
          <p:cNvPr id="1027" name="Picture 3" descr="C:\Users\sskennedy\AppData\Local\Microsoft\Windows\Temporary Internet Files\Content.IE5\PC3O86G3\MP90044237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9436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6039010"/>
            <a:ext cx="609600" cy="74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6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McKinney-Vento Homeless </a:t>
            </a:r>
            <a:br>
              <a:rPr lang="en-US" dirty="0" smtClean="0"/>
            </a:br>
            <a:r>
              <a:rPr lang="en-US" dirty="0" smtClean="0"/>
              <a:t>Assistance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Law – Reauthorized in 2001</a:t>
            </a:r>
          </a:p>
          <a:p>
            <a:pPr lvl="1"/>
            <a:r>
              <a:rPr lang="en-US" dirty="0" smtClean="0"/>
              <a:t>Required local liaisons in all LEAs</a:t>
            </a:r>
          </a:p>
          <a:p>
            <a:r>
              <a:rPr lang="en-US" dirty="0" smtClean="0"/>
              <a:t>Educational Rights of Homeless Children and Youth:</a:t>
            </a:r>
          </a:p>
          <a:p>
            <a:pPr lvl="1"/>
            <a:r>
              <a:rPr lang="en-US" dirty="0" smtClean="0"/>
              <a:t>Immediate enrollment</a:t>
            </a:r>
          </a:p>
          <a:p>
            <a:pPr lvl="1"/>
            <a:r>
              <a:rPr lang="en-US" dirty="0" smtClean="0"/>
              <a:t>Access to the same public education provided to all students</a:t>
            </a:r>
          </a:p>
          <a:p>
            <a:pPr lvl="1"/>
            <a:r>
              <a:rPr lang="en-US" dirty="0" smtClean="0"/>
              <a:t>Continue enrollment in school of origin</a:t>
            </a:r>
          </a:p>
          <a:p>
            <a:pPr lvl="1"/>
            <a:r>
              <a:rPr lang="en-US" dirty="0" smtClean="0"/>
              <a:t>Receive transportation to school of origin</a:t>
            </a:r>
          </a:p>
          <a:p>
            <a:pPr lvl="1"/>
            <a:r>
              <a:rPr lang="en-US" dirty="0" smtClean="0"/>
              <a:t>Automatic enrollment in Free &amp; Reduced Lunch Program and Title I services</a:t>
            </a:r>
          </a:p>
          <a:p>
            <a:pPr lvl="1"/>
            <a:r>
              <a:rPr lang="en-US" dirty="0" smtClean="0"/>
              <a:t>Challenge decision on school selection (dispute process)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58652"/>
            <a:ext cx="838200" cy="1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06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 FIT Liaison </a:t>
            </a:r>
            <a:br>
              <a:rPr lang="en-US" dirty="0" smtClean="0"/>
            </a:br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95800" y="1589567"/>
            <a:ext cx="4235301" cy="4572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Provide academic advocacy</a:t>
            </a:r>
          </a:p>
          <a:p>
            <a:pPr lvl="1"/>
            <a:r>
              <a:rPr lang="en-US" dirty="0"/>
              <a:t>Work with families to assist with enrollment, transportation and academic support</a:t>
            </a:r>
          </a:p>
          <a:p>
            <a:pPr lvl="1"/>
            <a:r>
              <a:rPr lang="en-US" dirty="0"/>
              <a:t>Inform families of their rights under the McKinney-Vento Homeless </a:t>
            </a:r>
            <a:r>
              <a:rPr lang="en-US" dirty="0" smtClean="0"/>
              <a:t>Assistance</a:t>
            </a:r>
            <a:r>
              <a:rPr lang="en-US" dirty="0" smtClean="0"/>
              <a:t> </a:t>
            </a:r>
            <a:r>
              <a:rPr lang="en-US" dirty="0"/>
              <a:t>Act</a:t>
            </a:r>
          </a:p>
          <a:p>
            <a:pPr lvl="1"/>
            <a:r>
              <a:rPr lang="en-US" dirty="0"/>
              <a:t>Collaborate with WORD to identify families that qualify for services</a:t>
            </a:r>
          </a:p>
          <a:p>
            <a:pPr lvl="1"/>
            <a:r>
              <a:rPr lang="en-US" dirty="0"/>
              <a:t>Determine and verify </a:t>
            </a:r>
            <a:r>
              <a:rPr lang="en-US" dirty="0" smtClean="0"/>
              <a:t>eligibility</a:t>
            </a:r>
            <a:endParaRPr lang="en-US" dirty="0"/>
          </a:p>
        </p:txBody>
      </p:sp>
      <p:pic>
        <p:nvPicPr>
          <p:cNvPr id="2050" name="Picture 2" descr="C:\Users\sskennedy\AppData\Local\Microsoft\Windows\Temporary Internet Files\Content.IE5\UXJPYBA3\MP90043945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89" y="1620435"/>
            <a:ext cx="3294611" cy="455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661532"/>
            <a:ext cx="838200" cy="1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05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 FIT Liaison</a:t>
            </a:r>
            <a:br>
              <a:rPr lang="en-US" dirty="0" smtClean="0"/>
            </a:br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Educate district </a:t>
            </a:r>
            <a:r>
              <a:rPr lang="en-US" dirty="0"/>
              <a:t>a</a:t>
            </a:r>
            <a:r>
              <a:rPr lang="en-US" dirty="0" smtClean="0"/>
              <a:t>dministrators and </a:t>
            </a:r>
            <a:r>
              <a:rPr lang="en-US" dirty="0"/>
              <a:t>s</a:t>
            </a:r>
            <a:r>
              <a:rPr lang="en-US" dirty="0" smtClean="0"/>
              <a:t>taff on McKinney-Vento</a:t>
            </a:r>
          </a:p>
          <a:p>
            <a:r>
              <a:rPr lang="en-US" dirty="0" smtClean="0"/>
              <a:t>Train FRC and FIT Coordinators on the provisions of the McKinney-Vento Act</a:t>
            </a:r>
          </a:p>
          <a:p>
            <a:r>
              <a:rPr lang="en-US" dirty="0" smtClean="0"/>
              <a:t>Distribute necessary information and materials to buildings to provide to families:</a:t>
            </a:r>
          </a:p>
          <a:p>
            <a:pPr marL="920750" lvl="1" indent="-273050"/>
            <a:r>
              <a:rPr lang="en-US" dirty="0" smtClean="0"/>
              <a:t>Brochures</a:t>
            </a:r>
          </a:p>
          <a:p>
            <a:pPr marL="920750" lvl="1" indent="-273050"/>
            <a:r>
              <a:rPr lang="en-US" dirty="0" smtClean="0"/>
              <a:t>Posters</a:t>
            </a:r>
          </a:p>
          <a:p>
            <a:pPr marL="920750" lvl="1" indent="-273050"/>
            <a:r>
              <a:rPr lang="en-US" dirty="0" smtClean="0"/>
              <a:t>Booklets</a:t>
            </a:r>
            <a:endParaRPr lang="en-US" dirty="0"/>
          </a:p>
        </p:txBody>
      </p:sp>
      <p:pic>
        <p:nvPicPr>
          <p:cNvPr id="4" name="Picture 2" descr="C:\Users\sskennedy\AppData\Local\Microsoft\Windows\Temporary Internet Files\Content.IE5\UXJPYBA3\MP90043947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377" y="4565073"/>
            <a:ext cx="285342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58652"/>
            <a:ext cx="838200" cy="1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6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District FIT Liaison </a:t>
            </a:r>
            <a:br>
              <a:rPr lang="en-US" dirty="0" smtClean="0"/>
            </a:br>
            <a:r>
              <a:rPr lang="en-US" dirty="0" smtClean="0"/>
              <a:t>Roles &amp;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 closely with principals when extenuating circumstances arise</a:t>
            </a:r>
          </a:p>
          <a:p>
            <a:r>
              <a:rPr lang="en-US" dirty="0" smtClean="0"/>
              <a:t>Assist with writing enrollment decision letters when it’s determined a family is not eligible for McKinney-Vento</a:t>
            </a:r>
          </a:p>
          <a:p>
            <a:r>
              <a:rPr lang="en-US" dirty="0" smtClean="0"/>
              <a:t>Facilitate the dispute resolution process</a:t>
            </a:r>
          </a:p>
          <a:p>
            <a:r>
              <a:rPr lang="en-US" dirty="0" smtClean="0"/>
              <a:t>Work closely with OPI to address questions that arise due to unique circumstances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58652"/>
            <a:ext cx="838200" cy="1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Comments?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2057400"/>
            <a:ext cx="426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Thank You!</a:t>
            </a:r>
            <a:endParaRPr lang="en-US" sz="6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620" y="3248523"/>
            <a:ext cx="5062180" cy="28474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658652"/>
            <a:ext cx="838200" cy="102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284</TotalTime>
  <Words>210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Families in Transition (FIT) Liaison</vt:lpstr>
      <vt:lpstr>McKinney-Vento Homeless  Assistance Act</vt:lpstr>
      <vt:lpstr>District FIT Liaison  Roles &amp; Responsibilities</vt:lpstr>
      <vt:lpstr>District FIT Liaison Roles &amp; Responsibilities</vt:lpstr>
      <vt:lpstr>District FIT Liaison  Roles &amp; Responsibilities</vt:lpstr>
      <vt:lpstr>Questions? Comments?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Families in Transition (FIT) Liaison</dc:title>
  <dc:creator>MCPS</dc:creator>
  <cp:lastModifiedBy>MCPS</cp:lastModifiedBy>
  <cp:revision>9</cp:revision>
  <dcterms:created xsi:type="dcterms:W3CDTF">2012-09-25T21:59:15Z</dcterms:created>
  <dcterms:modified xsi:type="dcterms:W3CDTF">2012-10-01T17:42:00Z</dcterms:modified>
</cp:coreProperties>
</file>